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D51AE57-E3F6-41F1-90BB-1091D5443FB5}" type="datetimeFigureOut">
              <a:rPr lang="id-ID" smtClean="0"/>
              <a:t>28/03/2012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F5EA3F8-E69D-47C9-9DF0-D71F30E88A4D}" type="slidenum">
              <a:rPr lang="id-ID" smtClean="0"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/>
              <a:t>Jenis Tes 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/>
          <a:lstStyle/>
          <a:p>
            <a:r>
              <a:rPr lang="id-ID" dirty="0" smtClean="0"/>
              <a:t>1. Tes performansi maksimal </a:t>
            </a:r>
          </a:p>
          <a:p>
            <a:r>
              <a:rPr lang="id-ID" dirty="0" smtClean="0"/>
              <a:t>􀂌 apa yang dapat dilakukan oleh subjek dan seberapa baik subjek melakukannya </a:t>
            </a:r>
          </a:p>
          <a:p>
            <a:r>
              <a:rPr lang="id-ID" dirty="0" smtClean="0"/>
              <a:t>􀂌 lebih pada kemampuan dan prestasi </a:t>
            </a:r>
          </a:p>
          <a:p>
            <a:r>
              <a:rPr lang="id-ID" dirty="0" smtClean="0"/>
              <a:t>􀂌 bisa ditingkatkan dengan latihan </a:t>
            </a:r>
          </a:p>
          <a:p>
            <a:r>
              <a:rPr lang="id-ID" dirty="0" smtClean="0"/>
              <a:t>􀂌 ada batasannya Misalkan : UMPTN, TOELF, ulangan harian dll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>
            <a:normAutofit/>
          </a:bodyPr>
          <a:lstStyle/>
          <a:p>
            <a:r>
              <a:rPr lang="id-ID" dirty="0" smtClean="0"/>
              <a:t>Tes performansi tipikal </a:t>
            </a:r>
          </a:p>
          <a:p>
            <a:r>
              <a:rPr lang="id-ID" dirty="0" smtClean="0"/>
              <a:t>􀂌 kecenderungan yang dilakukan subjek dalam situasi tertentu atau bagaimana subjek bereaksi terhadap kondisi tertentu </a:t>
            </a:r>
          </a:p>
          <a:p>
            <a:r>
              <a:rPr lang="id-ID" dirty="0" smtClean="0"/>
              <a:t>􀂌 diungkap berkaitan dengan pengalaman hidupnya </a:t>
            </a:r>
          </a:p>
          <a:p>
            <a:r>
              <a:rPr lang="id-ID" dirty="0" smtClean="0"/>
              <a:t>􀂌 tidak ada benar salah </a:t>
            </a:r>
          </a:p>
          <a:p>
            <a:r>
              <a:rPr lang="id-ID" dirty="0" smtClean="0"/>
              <a:t>􀂌 keluar sesuai dengan tipikal seseorang </a:t>
            </a:r>
          </a:p>
          <a:p>
            <a:r>
              <a:rPr lang="id-ID" dirty="0" smtClean="0"/>
              <a:t>􀂌 stimulus kabur, ambigu, tidak jelas 􀃆 merupakan proyeksi pengalaman kehidupan </a:t>
            </a:r>
          </a:p>
          <a:p>
            <a:r>
              <a:rPr lang="id-ID" dirty="0" smtClean="0"/>
              <a:t>Misalkan : tes kepribadian, minat, sikap dll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Karakteristik </a:t>
            </a:r>
            <a:r>
              <a:rPr lang="id-ID" dirty="0" smtClean="0"/>
              <a:t>Pengukuran Psikologis </a:t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1</a:t>
            </a:r>
            <a:r>
              <a:rPr lang="id-ID" sz="3200" dirty="0" smtClean="0"/>
              <a:t>,   </a:t>
            </a:r>
            <a:r>
              <a:rPr lang="id-ID" sz="3200" dirty="0" smtClean="0"/>
              <a:t>Indirect </a:t>
            </a:r>
          </a:p>
          <a:p>
            <a:r>
              <a:rPr lang="id-ID" sz="3200" dirty="0" smtClean="0"/>
              <a:t>dilakukan </a:t>
            </a:r>
            <a:r>
              <a:rPr lang="id-ID" sz="3200" dirty="0" smtClean="0"/>
              <a:t>secara tidak langsung </a:t>
            </a:r>
          </a:p>
          <a:p>
            <a:r>
              <a:rPr lang="id-ID" sz="3200" dirty="0" smtClean="0"/>
              <a:t>harus </a:t>
            </a:r>
            <a:r>
              <a:rPr lang="id-ID" sz="3200" dirty="0" smtClean="0"/>
              <a:t>diberikan stimulus agar menghasilkan respon yang merupakan representasi dari atribut yang diukur </a:t>
            </a:r>
          </a:p>
          <a:p>
            <a:r>
              <a:rPr lang="id-ID" sz="3200" dirty="0" smtClean="0"/>
              <a:t>pada </a:t>
            </a:r>
            <a:r>
              <a:rPr lang="id-ID" sz="3200" dirty="0" smtClean="0"/>
              <a:t>pengukuran atribut tertentu dilakukan dengan melihat keterkaitan fungsinya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80690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2, Tidak </a:t>
            </a:r>
            <a:r>
              <a:rPr lang="id-ID" sz="3200" dirty="0" smtClean="0"/>
              <a:t>ada satuan ukuran </a:t>
            </a:r>
          </a:p>
          <a:p>
            <a:r>
              <a:rPr lang="id-ID" sz="3200" dirty="0" smtClean="0"/>
              <a:t> </a:t>
            </a:r>
            <a:r>
              <a:rPr lang="id-ID" sz="3200" dirty="0" smtClean="0"/>
              <a:t>instrumen bound : hasil pengukuran harus dikaitkan dengan latnya </a:t>
            </a:r>
          </a:p>
          <a:p>
            <a:r>
              <a:rPr lang="id-ID" sz="3200" dirty="0" smtClean="0"/>
              <a:t>person </a:t>
            </a:r>
            <a:r>
              <a:rPr lang="id-ID" sz="3200" dirty="0" smtClean="0"/>
              <a:t>bound : hasil pengukuran berlaku hanya pada individu tertentu. Misal EPPS, bersifat ipsaptive = komposisi need hanya dapat dibandingkan dalam diri 1 orang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3</a:t>
            </a:r>
            <a:r>
              <a:rPr lang="id-ID" sz="3200" dirty="0" smtClean="0"/>
              <a:t>. Deskriptif </a:t>
            </a:r>
            <a:endParaRPr lang="id-ID" sz="3200" dirty="0" smtClean="0"/>
          </a:p>
          <a:p>
            <a:r>
              <a:rPr lang="id-ID" sz="3200" dirty="0" smtClean="0"/>
              <a:t> </a:t>
            </a:r>
            <a:r>
              <a:rPr lang="id-ID" sz="3200" dirty="0" smtClean="0"/>
              <a:t>hasilnya disajikan dalam bentuk psikogram </a:t>
            </a:r>
            <a:endParaRPr lang="id-ID" sz="3200" dirty="0" smtClean="0"/>
          </a:p>
          <a:p>
            <a:pPr>
              <a:buNone/>
            </a:pPr>
            <a:r>
              <a:rPr lang="id-ID" sz="3200" dirty="0" smtClean="0"/>
              <a:t>4. Selalu </a:t>
            </a:r>
            <a:r>
              <a:rPr lang="id-ID" sz="3200" dirty="0" smtClean="0"/>
              <a:t>mengandung kemungkinan adanya “error” </a:t>
            </a:r>
          </a:p>
          <a:p>
            <a:r>
              <a:rPr lang="id-ID" sz="3200" dirty="0" smtClean="0"/>
              <a:t>selalu </a:t>
            </a:r>
            <a:r>
              <a:rPr lang="id-ID" sz="3200" dirty="0" smtClean="0"/>
              <a:t>mengandung error tetapi bisa diminimalkan, karena hanya sampai bentuk data interval dan individu yang satu berbeda dengan individu yang lain. </a:t>
            </a:r>
          </a:p>
          <a:p>
            <a:r>
              <a:rPr lang="id-ID" sz="3200" dirty="0" smtClean="0"/>
              <a:t>harus </a:t>
            </a:r>
            <a:r>
              <a:rPr lang="id-ID" sz="3200" dirty="0" smtClean="0"/>
              <a:t>diikutsertakan validitas dan reliabilitas </a:t>
            </a:r>
          </a:p>
          <a:p>
            <a:endParaRPr lang="id-ID" sz="3200" dirty="0" smtClean="0"/>
          </a:p>
          <a:p>
            <a:endParaRPr lang="id-ID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5</a:t>
            </a:r>
            <a:r>
              <a:rPr lang="id-ID" sz="3200" dirty="0" smtClean="0"/>
              <a:t>. Multi </a:t>
            </a:r>
            <a:r>
              <a:rPr lang="id-ID" sz="3200" dirty="0" smtClean="0"/>
              <a:t>approach </a:t>
            </a:r>
          </a:p>
          <a:p>
            <a:r>
              <a:rPr lang="id-ID" sz="3200" dirty="0" smtClean="0"/>
              <a:t> </a:t>
            </a:r>
            <a:r>
              <a:rPr lang="id-ID" sz="3200" dirty="0" smtClean="0"/>
              <a:t>tidak ada pendekatan tunggal karena atribut yang sama dapat diambil konsep yang berbeda </a:t>
            </a:r>
          </a:p>
          <a:p>
            <a:endParaRPr lang="id-ID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</TotalTime>
  <Words>237</Words>
  <Application>Microsoft Office PowerPoint</Application>
  <PresentationFormat>On-screen Show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Apex</vt:lpstr>
      <vt:lpstr>Jenis Tes  </vt:lpstr>
      <vt:lpstr>Slide 2</vt:lpstr>
      <vt:lpstr>Slide 3</vt:lpstr>
      <vt:lpstr>Karakteristik Pengukuran Psikologis  </vt:lpstr>
      <vt:lpstr>Slide 5</vt:lpstr>
      <vt:lpstr>Slide 6</vt:lpstr>
      <vt:lpstr>Slide 7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Jenis Tes  </dc:title>
  <dc:creator>TOSHIBA</dc:creator>
  <cp:lastModifiedBy>TOSHIBA</cp:lastModifiedBy>
  <cp:revision>1</cp:revision>
  <dcterms:created xsi:type="dcterms:W3CDTF">2012-03-28T01:27:32Z</dcterms:created>
  <dcterms:modified xsi:type="dcterms:W3CDTF">2012-03-28T01:34:04Z</dcterms:modified>
</cp:coreProperties>
</file>